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3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slides/slide6.xml" Type="http://schemas.openxmlformats.org/officeDocument/2006/relationships/slide" Id="rId11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2" name="Shape 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0" name="Shape 8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7" name="Shape 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4" name="Shape 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1" name="Shape 1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8" name="Shape 1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>
            <a:off y="1600200" x="0"/>
            <a:ext cy="3657600" cx="9144000"/>
          </a:xfrm>
          <a:prstGeom prst="rect">
            <a:avLst/>
          </a:prstGeom>
          <a:solidFill>
            <a:schemeClr val="dk1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9" name="Shape 9"/>
          <p:cNvGrpSpPr/>
          <p:nvPr/>
        </p:nvGrpSpPr>
        <p:grpSpPr>
          <a:xfrm>
            <a:off y="-1438" x="0"/>
            <a:ext cy="6859503" cx="1827407"/>
            <a:chOff y="-1438" x="0"/>
            <a:chExt cy="6859503" cx="798029"/>
          </a:xfrm>
        </p:grpSpPr>
        <p:sp>
          <p:nvSpPr>
            <p:cNvPr id="10" name="Shape 10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1" name="Shape 11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12" name="Shape 12"/>
          <p:cNvGrpSpPr/>
          <p:nvPr/>
        </p:nvGrpSpPr>
        <p:grpSpPr>
          <a:xfrm flipH="1">
            <a:off y="0" x="7316591"/>
            <a:ext cy="6859503" cx="1827407"/>
            <a:chOff y="-1438" x="0"/>
            <a:chExt cy="6859503" cx="798029"/>
          </a:xfrm>
        </p:grpSpPr>
        <p:sp>
          <p:nvSpPr>
            <p:cNvPr id="13" name="Shape 13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4" name="Shape 14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15" name="Shape 15"/>
          <p:cNvSpPr txBox="1"/>
          <p:nvPr>
            <p:ph type="ctrTitle"/>
          </p:nvPr>
        </p:nvSpPr>
        <p:spPr>
          <a:xfrm>
            <a:off y="2090913" x="685800"/>
            <a:ext cy="16505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ctr" rtl="0" indent="3048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" type="subTitle"/>
          </p:nvPr>
        </p:nvSpPr>
        <p:spPr>
          <a:xfrm>
            <a:off y="3886200" x="685800"/>
            <a:ext cy="8780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ctr" rtl="0" indent="1524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ITLE_AND_BOD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19" name="Shape 19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20" name="Shape 20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1" name="Shape 21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22" name="Shape 22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23" name="Shape 2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4" name="Shape 2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25" name="Shape 25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6" name="Shape 2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ITLE_AND_TWO_COLUMNS"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30" name="Shape 30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31" name="Shape 31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2" name="Shape 32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33" name="Shape 33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34" name="Shape 34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5" name="Shape 35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36" name="Shape 36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_ONLY"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42" name="Shape 42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43" name="Shape 4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44" name="Shape 4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45" name="Shape 45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46" name="Shape 4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47" name="Shape 4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48" name="Shape 48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49" name="Shape 4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52" name="Shape 52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53" name="Shape 5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54" name="Shape 5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55" name="Shape 55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56" name="Shape 5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57" name="Shape 5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58" name="Shape 58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62" name="Shape 62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id="63" name="Shape 6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64" name="Shape 6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65" name="Shape 65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id="66" name="Shape 6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67" name="Shape 6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68" name="Shape 68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228600" mar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trike="noStrike" u="none" b="1" cap="none" baseline="0" sz="3600" i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-285750" marL="742950">
              <a:spcBef>
                <a:spcPts val="48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-228600" marL="114300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-228600" marL="160020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-228600" marL="205740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-228600" marL="251460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-228600" marL="297180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-228600" marL="342900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-228600" marL="388620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3.xml" Type="http://schemas.openxmlformats.org/officeDocument/2006/relationships/slideLayout" Id="rId1"/><Relationship Target="../media/image02.pn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pn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pn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D966"/>
        </a:solidFill>
      </p:bgPr>
    </p:bg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y="-3795500" x="0"/>
            <a:ext cy="1920899" cx="91440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sz="4800" lang="en"/>
              <a:t>			 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>
              <a:buNone/>
            </a:pPr>
            <a:r>
              <a:rPr sz="4800" lang="en"/>
              <a:t>         Como es la Personas                                                                                                                                              Famosas</a:t>
            </a:r>
          </a:p>
        </p:txBody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y="316550" x="-441550"/>
            <a:ext cy="10363800" cx="88632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0" marL="914400">
              <a:buNone/>
            </a:pPr>
            <a:r>
              <a:rPr lang="en"/>
              <a:t>
</a:t>
            </a:r>
          </a:p>
          <a:p>
            <a:pPr rtl="0" lvl="0" indent="457200" marL="1828800">
              <a:buNone/>
            </a:pPr>
            <a:r>
              <a:rPr lang="en"/>
              <a:t> </a:t>
            </a:r>
            <a:r>
              <a:rPr sz="3600" lang="en"/>
              <a:t>Como es la Personas Famosas</a:t>
            </a:r>
            <a:r>
              <a:rPr lang="en"/>
              <a:t>	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 rtl="0" lvl="0" indent="0" marL="914400">
              <a:buNone/>
            </a:pPr>
            <a:r>
              <a:rPr lang="en"/>
              <a:t>			      Willa Stonecipher</a:t>
            </a:r>
          </a:p>
          <a:p>
            <a:pPr indent="0" marL="914400">
              <a:buNone/>
            </a:pPr>
            <a:r>
              <a:rPr lang="en"/>
              <a:t>			      Annabelle Rutherford</a:t>
            </a:r>
          </a:p>
        </p:txBody>
      </p:sp>
    </p:spTree>
  </p:cSld>
  <p:clrMapOvr>
    <a:masterClrMapping/>
  </p:clrMapOvr>
  <mc:AlternateContent>
    <mc:Choice Requires="p14">
      <p:transition spd="slow">
        <p14:flip dir="l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4800" lang="en"/>
              <a:t>	  		:) Aaron Tveit :)</a:t>
            </a:r>
          </a:p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Aaron Tveit es una persona muy  buena. El muchacho es bastante alto. Es feo? NO, de ninguna mandera! Aaron Tveit es americano. Es muy divertido!  </a:t>
            </a:r>
          </a:p>
        </p:txBody>
      </p:sp>
      <p:sp>
        <p:nvSpPr>
          <p:cNvPr id="78" name="Shape 78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79" name="Shape 79"/>
          <p:cNvSpPr/>
          <p:nvPr/>
        </p:nvSpPr>
        <p:spPr>
          <a:xfrm>
            <a:off y="1726600" x="4692275"/>
            <a:ext cy="4714875" cx="300037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FFFF"/>
        </a:solidFill>
      </p:bgPr>
    </p:bg>
    <p:spTree>
      <p:nvGrpSpPr>
        <p:cNvPr id="83" name="Shape 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4800" lang="en"/>
              <a:t>				Anne Hathaway</a:t>
            </a:r>
          </a:p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y="130135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600" lang="en"/>
              <a:t>La muchacha es Anne Hathaway! Ella es muy bella y ambitioca. No es perezosa y rubia. Anne es americana. Es bastante graciosa!</a:t>
            </a:r>
            <a:r>
              <a:rPr lang="en"/>
              <a:t> </a:t>
            </a:r>
          </a:p>
        </p:txBody>
      </p:sp>
      <p:sp>
        <p:nvSpPr>
          <p:cNvPr id="86" name="Shape 86"/>
          <p:cNvSpPr/>
          <p:nvPr/>
        </p:nvSpPr>
        <p:spPr>
          <a:xfrm>
            <a:off y="3434200" x="5217800"/>
            <a:ext cy="3282225" cx="248344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EA9999"/>
        </a:solidFill>
      </p:bgPr>
    </p:bg>
    <p:spTree>
      <p:nvGrpSpPr>
        <p:cNvPr id="90" name="Shape 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4800" lang="en"/>
              <a:t>				Amanda Seyfried</a:t>
            </a:r>
          </a:p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600" lang="en"/>
              <a:t>La muchacha es Amanda Seyfried! Ella es muy linda y graciosa. No es perezosa. Amanda es rubia y alta. Es americana.</a:t>
            </a:r>
          </a:p>
        </p:txBody>
      </p:sp>
      <p:sp>
        <p:nvSpPr>
          <p:cNvPr id="93" name="Shape 93"/>
          <p:cNvSpPr/>
          <p:nvPr/>
        </p:nvSpPr>
        <p:spPr>
          <a:xfrm>
            <a:off y="3793000" x="2794850"/>
            <a:ext cy="2885924" cx="25963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FF00"/>
        </a:solidFill>
      </p:bgPr>
    </p:bg>
    <p:spTree>
      <p:nvGrpSpPr>
        <p:cNvPr id="97" name="Shape 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y="311925" x="2345650"/>
            <a:ext cy="1143000" cx="3974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C</a:t>
            </a:r>
            <a:r>
              <a:rPr lang="en">
                <a:solidFill>
                  <a:srgbClr val="B7B7B7"/>
                </a:solidFill>
              </a:rPr>
              <a:t>hristina Aguilara</a:t>
            </a:r>
          </a:p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Christina es una persona buena. Ella es rubia,  muy bonita, muy popular, americana y bastante baja.La muchacha no es morena, alta o fea. Ella es fantastica!     </a:t>
            </a:r>
          </a:p>
        </p:txBody>
      </p:sp>
      <p:sp>
        <p:nvSpPr>
          <p:cNvPr id="100" name="Shape 100"/>
          <p:cNvSpPr/>
          <p:nvPr/>
        </p:nvSpPr>
        <p:spPr>
          <a:xfrm>
            <a:off y="3291825" x="5592625"/>
            <a:ext cy="3038175" cx="309417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FF"/>
        </a:solidFill>
      </p:bgPr>
    </p:bg>
    <p:spTree>
      <p:nvGrpSpPr>
        <p:cNvPr id="104" name="Shape 1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                   Daniel Radcliff</a:t>
            </a:r>
          </a:p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El muchacho es muy alto y guapo. Es una persona buena y seria. No es perezoso, gordo, y aburrido. El es britanico y fantastico!</a:t>
            </a:r>
          </a:p>
        </p:txBody>
      </p:sp>
      <p:sp>
        <p:nvSpPr>
          <p:cNvPr id="107" name="Shape 107"/>
          <p:cNvSpPr/>
          <p:nvPr/>
        </p:nvSpPr>
        <p:spPr>
          <a:xfrm>
            <a:off y="3125025" x="2699225"/>
            <a:ext cy="3732975" cx="282905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mc:AlternateContent>
    <mc:Choice Requires="p14">
      <p:transition spd="slow">
        <p14:gallery dir="l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